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4" r:id="rId9"/>
    <p:sldId id="265" r:id="rId10"/>
    <p:sldId id="271" r:id="rId11"/>
    <p:sldId id="269" r:id="rId12"/>
    <p:sldId id="270" r:id="rId13"/>
    <p:sldId id="268" r:id="rId14"/>
    <p:sldId id="263" r:id="rId15"/>
  </p:sldIdLst>
  <p:sldSz cx="9906000" cy="6858000" type="A4"/>
  <p:notesSz cx="6858000" cy="9144000"/>
  <p:defaultTextStyle>
    <a:defPPr>
      <a:defRPr lang="ko-KR"/>
    </a:defPPr>
    <a:lvl1pPr marL="0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1262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2524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23785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65046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06308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47570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88832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30093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4AB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344" y="-78"/>
      </p:cViewPr>
      <p:guideLst>
        <p:guide orient="horz" pos="2161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6EC05-BDE5-4C20-97ED-E15FFC880C67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D2094-003D-40B7-A754-53671A8E5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0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41262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082524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23785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165046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06308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247570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788832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330093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870451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5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9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2" y="1600200"/>
            <a:ext cx="4378589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6" y="266701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6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5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8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598" y="1449491"/>
            <a:ext cx="3224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2"/>
                </a:solidFill>
              </a:rPr>
              <a:t> </a:t>
            </a:r>
            <a:r>
              <a:rPr lang="en-US" altLang="ko-KR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itchFamily="18" charset="-127"/>
                <a:ea typeface="HY나무B" pitchFamily="18" charset="-127"/>
              </a:rPr>
              <a:t>PORTFOLIO</a:t>
            </a:r>
            <a:endParaRPr lang="ko-KR" alt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5048" y="2218932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장 준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희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37167" y="2276872"/>
            <a:ext cx="0" cy="1224136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7171" y="252319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고딕" pitchFamily="50" charset="-127"/>
                <a:ea typeface="나눔고딕" pitchFamily="50" charset="-127"/>
              </a:rPr>
              <a:t>Jang Jun </a:t>
            </a:r>
            <a:r>
              <a:rPr lang="en-US" altLang="ko-KR" sz="1800" dirty="0" err="1" smtClean="0">
                <a:latin typeface="나눔고딕" pitchFamily="50" charset="-127"/>
                <a:ea typeface="나눔고딕" pitchFamily="50" charset="-127"/>
              </a:rPr>
              <a:t>hee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7171" y="2892526"/>
            <a:ext cx="2226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+82 10 4189 0635</a:t>
            </a:r>
          </a:p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1996. 4 . 4</a:t>
            </a:r>
          </a:p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junhui4189@daum.net</a:t>
            </a:r>
            <a:endParaRPr lang="ko-KR" altLang="en-US" sz="1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1043" y="1072037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PROJECT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9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476672"/>
            <a:ext cx="5922802" cy="4226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Genesis(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데스크</a:t>
            </a:r>
            <a:r>
              <a:rPr lang="ko-KR" altLang="en-US" sz="1400" dirty="0" err="1">
                <a:latin typeface="HY나무B" pitchFamily="18" charset="-127"/>
                <a:ea typeface="HY나무B" pitchFamily="18" charset="-127"/>
              </a:rPr>
              <a:t>탑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2" y="1196752"/>
            <a:ext cx="4006586" cy="207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#241a0e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61" y="3641285"/>
            <a:ext cx="236749" cy="2367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00" y="3641285"/>
            <a:ext cx="243455" cy="243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0" y="3280477"/>
            <a:ext cx="1047750" cy="4095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99" y="4077072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9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94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50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4" name="TextBox 23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9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00" y="637114"/>
            <a:ext cx="5922802" cy="4226166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9" y="1228850"/>
            <a:ext cx="3798824" cy="230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LACOSTE KR 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rgbClr val="94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#adbfb1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1" y="3313698"/>
            <a:ext cx="1139935" cy="2695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61" y="3641285"/>
            <a:ext cx="236749" cy="2367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00" y="3641285"/>
            <a:ext cx="243455" cy="2434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6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76" y="908720"/>
            <a:ext cx="5922802" cy="4226166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5" y="1484784"/>
            <a:ext cx="3933487" cy="22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하나투어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#9acd32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5" y="3287949"/>
            <a:ext cx="1151612" cy="2200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5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00" y="282214"/>
            <a:ext cx="5922802" cy="4226166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3" y="980728"/>
            <a:ext cx="3853722" cy="222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1" y="2661328"/>
            <a:ext cx="2409555" cy="2409555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94932"/>
            <a:ext cx="1008112" cy="174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62174" y="2661328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3052841"/>
            <a:ext cx="1179616" cy="63304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495026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5912635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306573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714262" y="3209188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84649" y="3250912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KR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8964" y="3245381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EN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1152" y="3250912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JP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2" y="3244135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CH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AIG(American informal Group)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64" y="3675343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80" y="3694655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82" y="3694655"/>
            <a:ext cx="342900" cy="3429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3" name="TextBox 32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714" cy="684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2011" y="333200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</a:rPr>
              <a:t>Color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4159" y="451442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#FFFFFF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82830" y="3747338"/>
            <a:ext cx="614586" cy="614586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2051" y="4512935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Goldenrod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54938" y="3747338"/>
            <a:ext cx="614586" cy="61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3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339" y="91371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Contents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77136" y="569912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Hello There !</a:t>
            </a:r>
          </a:p>
          <a:p>
            <a:pPr algn="ctr"/>
            <a:r>
              <a:rPr lang="en-US" altLang="ko-KR" sz="800" dirty="0"/>
              <a:t>I AM JUNHEE-JANG, A NEW UI/UX DESIGNER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/>
              <a:t>THIS IS MY PORTFOLIO :)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590285" y="1136182"/>
            <a:ext cx="2664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포트폴리오 메인 화면과 소개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387" y="332656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목차</a:t>
            </a:r>
            <a:endParaRPr lang="ko-KR" altLang="en-US" sz="11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241032" y="332656"/>
            <a:ext cx="0" cy="6048672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43750" y="1615589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About Me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3160" y="1931428"/>
            <a:ext cx="3162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간단한 자기소개에 대한 설명과 포부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700091" y="2437021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Works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399262" y="2773444"/>
            <a:ext cx="3162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구현 가능한 기술에 대한 설명입니다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43749" y="3306470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GALLERY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41308" y="3790201"/>
            <a:ext cx="3162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작업 완료 또는 작업중인 </a:t>
            </a: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웹</a:t>
            </a:r>
            <a:r>
              <a:rPr lang="en-US" altLang="ko-KR" sz="1100" dirty="0" smtClean="0"/>
              <a:t>&amp; </a:t>
            </a:r>
            <a:r>
              <a:rPr lang="ko-KR" altLang="en-US" sz="1100" dirty="0" err="1" smtClean="0"/>
              <a:t>데스크탑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&amp; </a:t>
            </a:r>
            <a:r>
              <a:rPr lang="ko-KR" altLang="en-US" sz="1100" dirty="0" err="1" smtClean="0"/>
              <a:t>반응형</a:t>
            </a:r>
            <a:r>
              <a:rPr lang="ko-KR" altLang="en-US" sz="1100" dirty="0" smtClean="0"/>
              <a:t> 웹 을 나타냅니다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6801704" y="4437112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CONTACT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399433" y="4869160"/>
            <a:ext cx="3162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포트폴리오를 마치며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제작자인 저에게 연락할 수단에 대한 목록을 나타냅니다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265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905999" cy="69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5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340768"/>
            <a:ext cx="2386523" cy="116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0" y="836712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Fonts</a:t>
            </a:r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4" y="2472859"/>
            <a:ext cx="2376716" cy="118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573016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https</a:t>
            </a:r>
            <a:r>
              <a:rPr lang="en-US" altLang="ko-KR" sz="1000" dirty="0"/>
              <a:t>://</a:t>
            </a:r>
            <a:r>
              <a:rPr lang="en-US" altLang="ko-KR" sz="1000" dirty="0" smtClean="0"/>
              <a:t>fonts.googleapis.com/css?family=Satisfy&amp;display=swap</a:t>
            </a:r>
          </a:p>
          <a:p>
            <a:r>
              <a:rPr lang="en-US" altLang="ko-KR" sz="1000" dirty="0"/>
              <a:t>https://fonts.googleapis.com/css?family=Kalam&amp;display=swap</a:t>
            </a: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5637076" y="89057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2476" y="215865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#FFFFFF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62211" y="2165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#333333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249144" y="1412776"/>
            <a:ext cx="792088" cy="618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1034" y="944433"/>
            <a:ext cx="1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Satisfy,Kalam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823927" y="3596093"/>
            <a:ext cx="17007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01" y="4033845"/>
            <a:ext cx="31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parallax scrolling</a:t>
            </a:r>
            <a:r>
              <a:rPr lang="ko-KR" altLang="en-US" sz="1200" dirty="0" smtClean="0"/>
              <a:t>을 이용한 전개 방식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472" y="4187233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 fonts : </a:t>
            </a:r>
            <a:r>
              <a:rPr lang="en-US" altLang="ko-KR" dirty="0" err="1" smtClean="0"/>
              <a:t>Kalam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76" y="0"/>
            <a:ext cx="100260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7256" y="176931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Fonts : </a:t>
            </a:r>
            <a:r>
              <a:rPr lang="en-US" altLang="ko-KR" sz="1600" dirty="0" err="1" smtClean="0"/>
              <a:t>Kalam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7113240" y="2699872"/>
            <a:ext cx="648072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45288" y="234888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05228" y="334300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#000000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8049344" y="2687434"/>
            <a:ext cx="648072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40325" y="334300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#333333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8985448" y="2687434"/>
            <a:ext cx="648072" cy="57606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77436" y="3327463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Gold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433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93" y="5131716"/>
            <a:ext cx="1941583" cy="94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57932" y="4716218"/>
            <a:ext cx="16403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Fonts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131716"/>
            <a:ext cx="1933605" cy="96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4099" y="6093296"/>
            <a:ext cx="3163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https</a:t>
            </a:r>
            <a:r>
              <a:rPr lang="en-US" altLang="ko-KR" sz="1000" dirty="0"/>
              <a:t>://</a:t>
            </a:r>
            <a:r>
              <a:rPr lang="en-US" altLang="ko-KR" sz="1000" dirty="0" smtClean="0"/>
              <a:t>fonts.googleapis.com/css?family=Satisfy&amp;display=swap</a:t>
            </a:r>
          </a:p>
          <a:p>
            <a:r>
              <a:rPr lang="en-US" altLang="ko-KR" sz="1000" dirty="0"/>
              <a:t>https://fonts.googleapis.com/css?family=Kalam&amp;display=swap</a:t>
            </a: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116435" y="4912815"/>
            <a:ext cx="9959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152" y="5758838"/>
            <a:ext cx="99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#FFFFFF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614390" y="5758839"/>
            <a:ext cx="99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#333333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790139" y="5251294"/>
            <a:ext cx="644412" cy="5032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1490" y="764704"/>
            <a:ext cx="230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SVG</a:t>
            </a:r>
            <a:r>
              <a:rPr lang="ko-KR" altLang="en-US" sz="1100" dirty="0" smtClean="0"/>
              <a:t>태그를 이용해서 애니메이션활용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228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4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1038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ea typeface="HY나무B" pitchFamily="18" charset="-127"/>
              </a:rPr>
              <a:t>국민재난안전포털</a:t>
            </a:r>
            <a:r>
              <a:rPr lang="en-US" altLang="ko-KR" sz="14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모바일</a:t>
            </a:r>
            <a:r>
              <a:rPr lang="en-US" altLang="ko-KR" sz="1400" dirty="0" smtClean="0">
                <a:latin typeface="HY나무B" pitchFamily="18" charset="-127"/>
                <a:ea typeface="HY나무B" pitchFamily="18" charset="-127"/>
              </a:rPr>
              <a:t>)</a:t>
            </a:r>
            <a:endParaRPr lang="ko-KR" altLang="en-US" sz="1400" dirty="0"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5" y="586595"/>
            <a:ext cx="2824385" cy="569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50" y="3226278"/>
            <a:ext cx="1496263" cy="305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49" y="620229"/>
            <a:ext cx="1291263" cy="257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80992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2835" y="476672"/>
            <a:ext cx="541299" cy="541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60889" y="102990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linear-gradient(to bottom, #7593ff 0%,#d6d6ff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6219815" y="476672"/>
            <a:ext cx="541299" cy="5412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2835" y="103868"/>
            <a:ext cx="1208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32317" y="1896252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92814" y="2234805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7" y="1995637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72" y="3263165"/>
            <a:ext cx="115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/>
              <a:t>jQuery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0763" y="3601719"/>
            <a:ext cx="149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Image Slider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66919" y="4005064"/>
            <a:ext cx="911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8200" name="Picture 8" descr="D:\장준희\m1\img\split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7" y="4274999"/>
            <a:ext cx="1734935" cy="20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56" y="4343618"/>
            <a:ext cx="1277761" cy="3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548680"/>
            <a:ext cx="2938156" cy="57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464" y="5762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나무B" pitchFamily="18" charset="-127"/>
                <a:ea typeface="HY나무B" pitchFamily="18" charset="-127"/>
              </a:rPr>
              <a:t>현대약품</a:t>
            </a:r>
            <a:r>
              <a:rPr lang="en-US" altLang="ko-KR" sz="12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미에로화이바</a:t>
            </a:r>
            <a:r>
              <a:rPr lang="en-US" altLang="ko-KR" sz="1200" dirty="0" smtClean="0">
                <a:latin typeface="HY나무B" pitchFamily="18" charset="-127"/>
                <a:ea typeface="HY나무B" pitchFamily="18" charset="-127"/>
              </a:rPr>
              <a:t>) </a:t>
            </a:r>
            <a:r>
              <a:rPr lang="ko-KR" altLang="en-US" sz="1200" dirty="0" err="1" smtClean="0">
                <a:latin typeface="HY나무B" pitchFamily="18" charset="-127"/>
                <a:ea typeface="HY나무B" pitchFamily="18" charset="-127"/>
              </a:rPr>
              <a:t>모바일</a:t>
            </a:r>
            <a:endParaRPr lang="ko-KR" altLang="en-US" sz="1200" dirty="0"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01" y="750498"/>
            <a:ext cx="1440419" cy="293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0" y="3619586"/>
            <a:ext cx="1353123" cy="271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53000" y="333989"/>
            <a:ext cx="864096" cy="687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3159" y="103625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63302" y="543463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2462" y="103625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88554" y="543463"/>
            <a:ext cx="600750" cy="4778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84873" y="104239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#FFC649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73" y="2025221"/>
            <a:ext cx="1503590" cy="294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54509" y="164712"/>
            <a:ext cx="162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pic>
        <p:nvPicPr>
          <p:cNvPr id="9222" name="Picture 6" descr="D:\장준희\아이콘\men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62" y="3024440"/>
            <a:ext cx="310556" cy="21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81182" y="1510208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741679" y="1848761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82" y="1609593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081181" y="256490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9224" name="Picture 8" descr="D:\장준희\아이콘\glass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73" y="3034400"/>
            <a:ext cx="296290" cy="20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D:\장준희\아이콘\Untitled-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69" y="3026753"/>
            <a:ext cx="303927" cy="21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:\장준희\아이콘\us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25" y="3018003"/>
            <a:ext cx="343258" cy="2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042" y="3007018"/>
            <a:ext cx="243508" cy="25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61" y="3344530"/>
            <a:ext cx="1504289" cy="275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62" y="3783855"/>
            <a:ext cx="422485" cy="4224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00" y="3795262"/>
            <a:ext cx="422485" cy="4224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30" y="3786636"/>
            <a:ext cx="422485" cy="4224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74" y="3783854"/>
            <a:ext cx="422485" cy="4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432</TotalTime>
  <Words>269</Words>
  <Application>Microsoft Office PowerPoint</Application>
  <PresentationFormat>A4 용지(210x297mm)</PresentationFormat>
  <Paragraphs>103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실행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22</cp:revision>
  <dcterms:created xsi:type="dcterms:W3CDTF">2019-08-07T00:27:56Z</dcterms:created>
  <dcterms:modified xsi:type="dcterms:W3CDTF">2019-08-07T07:41:22Z</dcterms:modified>
</cp:coreProperties>
</file>